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76" r:id="rId2"/>
    <p:sldId id="412" r:id="rId3"/>
    <p:sldId id="413" r:id="rId4"/>
    <p:sldId id="414" r:id="rId5"/>
    <p:sldId id="415" r:id="rId6"/>
    <p:sldId id="416" r:id="rId7"/>
    <p:sldId id="417" r:id="rId8"/>
    <p:sldId id="418"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397" r:id="rId30"/>
    <p:sldId id="398" r:id="rId31"/>
    <p:sldId id="399" r:id="rId32"/>
    <p:sldId id="411" r:id="rId33"/>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4/26/2015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CHRIST </a:t>
            </a:r>
          </a:p>
        </p:txBody>
      </p:sp>
    </p:spTree>
    <p:extLst>
      <p:ext uri="{BB962C8B-B14F-4D97-AF65-F5344CB8AC3E}">
        <p14:creationId xmlns:p14="http://schemas.microsoft.com/office/powerpoint/2010/main" val="1614242236"/>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From the time of the Maccabees palms or palm-branches had been used as a national symbol. Palm-branches figured in the procession which celebrated the rededication of the temple in 164 BC (</a:t>
            </a:r>
            <a:r>
              <a:rPr lang="en-US" u="sng" dirty="0"/>
              <a:t>2 Macc. 10:7</a:t>
            </a:r>
            <a:r>
              <a:rPr lang="en-US" dirty="0"/>
              <a:t>) and again when the winning of full political independence was celebrated under Simon in 141 BC (</a:t>
            </a:r>
            <a:r>
              <a:rPr lang="en-US" u="sng" dirty="0"/>
              <a:t>1 Macc. 13:51</a:t>
            </a:r>
            <a:r>
              <a:rPr lang="en-US" dirty="0"/>
              <a:t>)… On this occasion, then, the palm-branches may have signified the people’s expectation of the imminent national liberation, and this is supported by the words with which they greeted the Lord (F.F. Bruce The Gospel and Epistles of John p. 259).</a:t>
            </a:r>
          </a:p>
        </p:txBody>
      </p:sp>
    </p:spTree>
    <p:extLst>
      <p:ext uri="{BB962C8B-B14F-4D97-AF65-F5344CB8AC3E}">
        <p14:creationId xmlns:p14="http://schemas.microsoft.com/office/powerpoint/2010/main" val="3489201516"/>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Hosanna literally means “help” or “save, I pray” (BDAG). </a:t>
            </a:r>
          </a:p>
        </p:txBody>
      </p:sp>
    </p:spTree>
    <p:extLst>
      <p:ext uri="{BB962C8B-B14F-4D97-AF65-F5344CB8AC3E}">
        <p14:creationId xmlns:p14="http://schemas.microsoft.com/office/powerpoint/2010/main" val="56279482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12:14 Then Jesus, when He had found a young donkey, sat on it; as it is written:  </a:t>
            </a:r>
            <a:r>
              <a:rPr lang="en-US" baseline="30000" dirty="0"/>
              <a:t>15</a:t>
            </a:r>
            <a:r>
              <a:rPr lang="en-US" dirty="0"/>
              <a:t> "Fear not, daughter of Zion; Behold, your King is coming, Sitting on a donkey's colt." </a:t>
            </a:r>
          </a:p>
        </p:txBody>
      </p:sp>
    </p:spTree>
    <p:extLst>
      <p:ext uri="{BB962C8B-B14F-4D97-AF65-F5344CB8AC3E}">
        <p14:creationId xmlns:p14="http://schemas.microsoft.com/office/powerpoint/2010/main" val="143830776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Zechariah 9:9  " Rejoice greatly, O daughter of Zion! Shout, O daughter of Jerusalem! Behold, your King is coming to you; He </a:t>
            </a:r>
            <a:r>
              <a:rPr lang="en-US" i="1" dirty="0"/>
              <a:t>is </a:t>
            </a:r>
            <a:r>
              <a:rPr lang="en-US" dirty="0"/>
              <a:t>just and having salvation, Lowly and riding on a donkey, A colt, the foal of a donkey.  </a:t>
            </a:r>
            <a:r>
              <a:rPr lang="en-US" baseline="30000" dirty="0"/>
              <a:t>10</a:t>
            </a:r>
            <a:r>
              <a:rPr lang="en-US" dirty="0"/>
              <a:t> I will cut off the chariot from Ephraim And the horse from Jerusalem; The battle bow shall be cut off. He shall speak peace to the nations; His dominion </a:t>
            </a:r>
            <a:r>
              <a:rPr lang="en-US" i="1" dirty="0"/>
              <a:t>shall be </a:t>
            </a:r>
            <a:r>
              <a:rPr lang="en-US" dirty="0"/>
              <a:t>'from sea to sea, And from the River to the ends of the earth.' </a:t>
            </a:r>
          </a:p>
          <a:p>
            <a:r>
              <a:rPr lang="en-US" dirty="0"/>
              <a:t> </a:t>
            </a:r>
          </a:p>
        </p:txBody>
      </p:sp>
    </p:spTree>
    <p:extLst>
      <p:ext uri="{BB962C8B-B14F-4D97-AF65-F5344CB8AC3E}">
        <p14:creationId xmlns:p14="http://schemas.microsoft.com/office/powerpoint/2010/main" val="1366082491"/>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Kings … would enter upon an ass or mule, which was symbolic of their humility and their desire to be at peace with their subjects.  It was not appropriate for a king to enter a city upon a horse, but rather to enter meekly and humbly upon an ass.  Jesus is the king of His kingdom, the church.  It was appropriate for Him to enter the holy city the way that a king would enter it, riding upon an ass (Denton Lectures electronic edition on John).</a:t>
            </a:r>
          </a:p>
        </p:txBody>
      </p:sp>
    </p:spTree>
    <p:extLst>
      <p:ext uri="{BB962C8B-B14F-4D97-AF65-F5344CB8AC3E}">
        <p14:creationId xmlns:p14="http://schemas.microsoft.com/office/powerpoint/2010/main" val="27623022"/>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 21:5</a:t>
            </a:r>
            <a:r>
              <a:rPr lang="en-US" baseline="30000" dirty="0"/>
              <a:t> </a:t>
            </a:r>
            <a:r>
              <a:rPr lang="en-US" dirty="0"/>
              <a:t>"Tell the daughter of Zion, 'Behold, your King is coming to you, Lowly, and sitting on a donkey, A colt, the foal of a donkey.' " </a:t>
            </a:r>
            <a:r>
              <a:rPr lang="en-US" baseline="30000" dirty="0"/>
              <a:t>6 </a:t>
            </a:r>
            <a:r>
              <a:rPr lang="en-US" dirty="0"/>
              <a:t>So the disciples went and did as Jesus commanded them. </a:t>
            </a:r>
            <a:r>
              <a:rPr lang="en-US" baseline="30000" dirty="0"/>
              <a:t>7 </a:t>
            </a:r>
            <a:r>
              <a:rPr lang="en-US" dirty="0"/>
              <a:t>They brought the donkey and the colt, laid their clothes on them, and set </a:t>
            </a:r>
            <a:r>
              <a:rPr lang="en-US" i="1" dirty="0"/>
              <a:t>Him </a:t>
            </a:r>
            <a:r>
              <a:rPr lang="en-US" dirty="0"/>
              <a:t>on them.</a:t>
            </a:r>
          </a:p>
        </p:txBody>
      </p:sp>
    </p:spTree>
    <p:extLst>
      <p:ext uri="{BB962C8B-B14F-4D97-AF65-F5344CB8AC3E}">
        <p14:creationId xmlns:p14="http://schemas.microsoft.com/office/powerpoint/2010/main" val="3610485910"/>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explanation is found in Luke's account in Luke 19:30, when he says "whereon yet never man sat." Luke is describing a young animal still attached to his mother.  They are linked together because of their mother-and-son relationship.  The Lord would be riding a young, untamed colt, still closely attached to its mother, which is the reason the Lord needed them both, even though he would ride the young colt only.  The mother would provide the comfort and support to allow this young animal to perform his important task (Denton Lectures electronic edition on John).</a:t>
            </a:r>
          </a:p>
        </p:txBody>
      </p:sp>
    </p:spTree>
    <p:extLst>
      <p:ext uri="{BB962C8B-B14F-4D97-AF65-F5344CB8AC3E}">
        <p14:creationId xmlns:p14="http://schemas.microsoft.com/office/powerpoint/2010/main" val="3950562736"/>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12:16 His disciples did not understand these things at first; but when Jesus was glorified, then they remembered that these things were written about Him and </a:t>
            </a:r>
            <a:r>
              <a:rPr lang="en-US" i="1" dirty="0"/>
              <a:t>that </a:t>
            </a:r>
            <a:r>
              <a:rPr lang="en-US" dirty="0"/>
              <a:t>they had done these things to Him.</a:t>
            </a:r>
          </a:p>
          <a:p>
            <a:r>
              <a:rPr lang="en-US" dirty="0"/>
              <a:t> </a:t>
            </a:r>
          </a:p>
        </p:txBody>
      </p:sp>
    </p:spTree>
    <p:extLst>
      <p:ext uri="{BB962C8B-B14F-4D97-AF65-F5344CB8AC3E}">
        <p14:creationId xmlns:p14="http://schemas.microsoft.com/office/powerpoint/2010/main" val="545651892"/>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12:17 Therefore the people, who were with Him when He called Lazarus out of his tomb and raised him from the dead, bore witness.  </a:t>
            </a:r>
            <a:r>
              <a:rPr lang="en-US" baseline="30000" dirty="0"/>
              <a:t>18</a:t>
            </a:r>
            <a:r>
              <a:rPr lang="en-US" dirty="0"/>
              <a:t> For this reason the people also met Him, because they heard that He had done this sign.  </a:t>
            </a:r>
            <a:r>
              <a:rPr lang="en-US" baseline="30000" dirty="0"/>
              <a:t>19</a:t>
            </a:r>
            <a:r>
              <a:rPr lang="en-US" dirty="0"/>
              <a:t> The Pharisees therefore said among themselves, "You see that you are accomplishing nothing. Look, the world has gone after Him!"</a:t>
            </a:r>
          </a:p>
        </p:txBody>
      </p:sp>
    </p:spTree>
    <p:extLst>
      <p:ext uri="{BB962C8B-B14F-4D97-AF65-F5344CB8AC3E}">
        <p14:creationId xmlns:p14="http://schemas.microsoft.com/office/powerpoint/2010/main" val="216639622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19:39 And some of the Pharisees called to Him from the crowd, "Teacher, rebuke Your disciples."  </a:t>
            </a:r>
            <a:r>
              <a:rPr lang="en-US" baseline="30000" dirty="0"/>
              <a:t>40</a:t>
            </a:r>
            <a:r>
              <a:rPr lang="en-US" dirty="0"/>
              <a:t> But He answered and said to them, "I tell you that if these should keep silent, the stones would immediately cry out."</a:t>
            </a:r>
          </a:p>
        </p:txBody>
      </p:sp>
    </p:spTree>
    <p:extLst>
      <p:ext uri="{BB962C8B-B14F-4D97-AF65-F5344CB8AC3E}">
        <p14:creationId xmlns:p14="http://schemas.microsoft.com/office/powerpoint/2010/main" val="305366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12:9 Now a great many of the Jews knew that He was there; and they came, not for Jesus' sake only, but that they might also see Lazarus, whom He had raised from the dead.  </a:t>
            </a:r>
            <a:r>
              <a:rPr lang="en-US" baseline="30000" dirty="0"/>
              <a:t>10</a:t>
            </a:r>
            <a:r>
              <a:rPr lang="en-US" dirty="0"/>
              <a:t> But the chief priests plotted to put Lazarus to death also,  </a:t>
            </a:r>
            <a:r>
              <a:rPr lang="en-US" baseline="30000" dirty="0"/>
              <a:t>11</a:t>
            </a:r>
            <a:r>
              <a:rPr lang="en-US" dirty="0"/>
              <a:t> because on account of him many of the Jews went away and believed in Jesus.</a:t>
            </a:r>
          </a:p>
        </p:txBody>
      </p:sp>
    </p:spTree>
    <p:extLst>
      <p:ext uri="{BB962C8B-B14F-4D97-AF65-F5344CB8AC3E}">
        <p14:creationId xmlns:p14="http://schemas.microsoft.com/office/powerpoint/2010/main" val="1524829345"/>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19:41 Now as He drew near, He saw the city and wept over it,  </a:t>
            </a:r>
            <a:r>
              <a:rPr lang="en-US" baseline="30000" dirty="0"/>
              <a:t>42</a:t>
            </a:r>
            <a:r>
              <a:rPr lang="en-US" dirty="0"/>
              <a:t> saying, "If you had known, even you, especially in this your day, the things </a:t>
            </a:r>
            <a:r>
              <a:rPr lang="en-US" i="1" dirty="0"/>
              <a:t>that make </a:t>
            </a:r>
            <a:r>
              <a:rPr lang="en-US" dirty="0"/>
              <a:t>for your peace! But now they are hidden from your eyes.  </a:t>
            </a:r>
            <a:r>
              <a:rPr lang="en-US" baseline="30000" dirty="0"/>
              <a:t>43</a:t>
            </a:r>
            <a:r>
              <a:rPr lang="en-US" dirty="0"/>
              <a:t> "For days will come upon you when your enemies will build an embankment around you, surround you and close you in on every side,  </a:t>
            </a:r>
            <a:r>
              <a:rPr lang="en-US" baseline="30000" dirty="0"/>
              <a:t>44</a:t>
            </a:r>
            <a:r>
              <a:rPr lang="en-US" dirty="0"/>
              <a:t> "and level you, and your children within you, to the ground; and they will not leave in you one stone upon another, because you did not know the time of your visitation."</a:t>
            </a:r>
          </a:p>
        </p:txBody>
      </p:sp>
    </p:spTree>
    <p:extLst>
      <p:ext uri="{BB962C8B-B14F-4D97-AF65-F5344CB8AC3E}">
        <p14:creationId xmlns:p14="http://schemas.microsoft.com/office/powerpoint/2010/main" val="121232462"/>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summit of Olivet is two hundred feet higher than the nearest part of the city of Jerusalem and a hundred feet higher than its farthest part, so that the Lord looked upon the whole of it as one looks upon an open book. As he looked upon it he realized the difference between what his coming might mean to it and what it did mean to it; between the love and gratitude which his coming should have incited and the hatred and violence which it did incite; between the forgiveness, blessing, and peace which he desired to bring it and the judgment, wrath, and destruction which were coming upon it. The vision of it all excited strong emotion, and the verb used does not indicate silent tears, but audible sobbing and lamentation.</a:t>
            </a:r>
          </a:p>
        </p:txBody>
      </p:sp>
    </p:spTree>
    <p:extLst>
      <p:ext uri="{BB962C8B-B14F-4D97-AF65-F5344CB8AC3E}">
        <p14:creationId xmlns:p14="http://schemas.microsoft.com/office/powerpoint/2010/main" val="3981966401"/>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42</a:t>
            </a:r>
            <a:r>
              <a:rPr lang="en-US" dirty="0"/>
              <a:t> saying, "If you had known, even you, especially in this your day, the things </a:t>
            </a:r>
            <a:r>
              <a:rPr lang="en-US" i="1" dirty="0"/>
              <a:t>that make </a:t>
            </a:r>
            <a:r>
              <a:rPr lang="en-US" dirty="0"/>
              <a:t>for your peace! But now they are hidden from your eyes.  </a:t>
            </a:r>
            <a:r>
              <a:rPr lang="en-US" baseline="30000" dirty="0"/>
              <a:t>43</a:t>
            </a:r>
            <a:r>
              <a:rPr lang="en-US" dirty="0"/>
              <a:t> "For days will come upon you when your enemies will build an embankment around you, surround you and close you in on every side,  </a:t>
            </a:r>
            <a:r>
              <a:rPr lang="en-US" baseline="30000" dirty="0"/>
              <a:t>44</a:t>
            </a:r>
            <a:r>
              <a:rPr lang="en-US" dirty="0"/>
              <a:t> "and level you, and your children within you, to the ground; and they will not leave in you one stone upon another, because you did not know the time of your visitation."</a:t>
            </a:r>
          </a:p>
        </p:txBody>
      </p:sp>
    </p:spTree>
    <p:extLst>
      <p:ext uri="{BB962C8B-B14F-4D97-AF65-F5344CB8AC3E}">
        <p14:creationId xmlns:p14="http://schemas.microsoft.com/office/powerpoint/2010/main" val="418334670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11:11 And Jesus went into Jerusalem and into the temple. So when He had looked around at all things, as the hour was already late, He went out to Bethany with the twelve.  </a:t>
            </a:r>
            <a:r>
              <a:rPr lang="en-US" baseline="30000" dirty="0"/>
              <a:t>12</a:t>
            </a:r>
            <a:r>
              <a:rPr lang="en-US" dirty="0"/>
              <a:t> Now the next day, when they had come out from Bethany, He was hungry.  </a:t>
            </a:r>
            <a:r>
              <a:rPr lang="en-US" baseline="30000" dirty="0"/>
              <a:t>13</a:t>
            </a:r>
            <a:r>
              <a:rPr lang="en-US" dirty="0"/>
              <a:t> And seeing from afar a fig tree having leaves, He went to see if perhaps He would find something on it. When He came to it, He found nothing but leaves, for it was not the season for figs.  </a:t>
            </a:r>
            <a:r>
              <a:rPr lang="en-US" baseline="30000" dirty="0"/>
              <a:t>14</a:t>
            </a:r>
            <a:r>
              <a:rPr lang="en-US" dirty="0"/>
              <a:t> In response Jesus said to it, "Let no one eat fruit from you ever again." And His disciples heard </a:t>
            </a:r>
            <a:r>
              <a:rPr lang="en-US" i="1" dirty="0"/>
              <a:t>it.</a:t>
            </a:r>
            <a:r>
              <a:rPr lang="en-US" dirty="0"/>
              <a:t>	</a:t>
            </a:r>
          </a:p>
        </p:txBody>
      </p:sp>
    </p:spTree>
    <p:extLst>
      <p:ext uri="{BB962C8B-B14F-4D97-AF65-F5344CB8AC3E}">
        <p14:creationId xmlns:p14="http://schemas.microsoft.com/office/powerpoint/2010/main" val="100249981"/>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McGarvery</a:t>
            </a:r>
            <a:r>
              <a:rPr lang="en-US" dirty="0"/>
              <a:t> says? “The fact it was not yet fig time made it worse for this tree. On this kind of tree the fruit forms before the leaves, and should be full grown before the leaves appear: so this tree, by putting on its foliage before the time </a:t>
            </a:r>
            <a:r>
              <a:rPr lang="en-US"/>
              <a:t>for </a:t>
            </a:r>
            <a:r>
              <a:rPr lang="en-US" smtClean="0"/>
              <a:t>figs</a:t>
            </a:r>
            <a:r>
              <a:rPr lang="en-US" dirty="0"/>
              <a:t>, was proclaiming itself superior to all the other fig trees. This made it a striking symbol of the hypocrite, who, not content with appearing to be as good as other people, usually puts on the appearance of being a great deal better.”</a:t>
            </a:r>
          </a:p>
        </p:txBody>
      </p:sp>
    </p:spTree>
    <p:extLst>
      <p:ext uri="{BB962C8B-B14F-4D97-AF65-F5344CB8AC3E}">
        <p14:creationId xmlns:p14="http://schemas.microsoft.com/office/powerpoint/2010/main" val="1251174950"/>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was barren, and therefore worthless. This was the point Jesus was emphasizing and from which he drew his lesson. Its signs were false, it general appearance was deceptive. It was thus an emblem of the hypocrite, and particularly of the Jewish people, with their high professions, their show of ritual and formal worship, without the fruits of righteousness (Jer. 2:21; Luke 13:6-9). The Jews professed to be worshippers of God – they had all the outside appearance – all the signs, but they were barren of the fruits of righteousness. This was the point Jesus drove home to the Jews. (Gospel Advocate – Mark p. 264). </a:t>
            </a:r>
          </a:p>
        </p:txBody>
      </p:sp>
    </p:spTree>
    <p:extLst>
      <p:ext uri="{BB962C8B-B14F-4D97-AF65-F5344CB8AC3E}">
        <p14:creationId xmlns:p14="http://schemas.microsoft.com/office/powerpoint/2010/main" val="3533336271"/>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13:6 He also spoke this parable: "A certain </a:t>
            </a:r>
            <a:r>
              <a:rPr lang="en-US" i="1" dirty="0"/>
              <a:t>man </a:t>
            </a:r>
            <a:r>
              <a:rPr lang="en-US" dirty="0"/>
              <a:t>had a fig tree planted in his vineyard, and he came seeking fruit on it and found none.  </a:t>
            </a:r>
            <a:r>
              <a:rPr lang="en-US" baseline="30000" dirty="0"/>
              <a:t>7</a:t>
            </a:r>
            <a:r>
              <a:rPr lang="en-US" dirty="0"/>
              <a:t> "Then he said to the keeper of his vineyard, 'Look, for three years I have come seeking fruit on this fig tree and find none. Cut it down; why does it use up the ground?'  </a:t>
            </a:r>
            <a:r>
              <a:rPr lang="en-US" baseline="30000" dirty="0"/>
              <a:t>8</a:t>
            </a:r>
            <a:r>
              <a:rPr lang="en-US" dirty="0"/>
              <a:t> "But he answered and said to him, 'Sir, let it alone this year also, until I dig around it and fertilize </a:t>
            </a:r>
            <a:r>
              <a:rPr lang="en-US" i="1" dirty="0"/>
              <a:t>it.</a:t>
            </a:r>
            <a:r>
              <a:rPr lang="en-US" dirty="0"/>
              <a:t>  </a:t>
            </a:r>
            <a:r>
              <a:rPr lang="en-US" baseline="30000" dirty="0"/>
              <a:t>9</a:t>
            </a:r>
            <a:r>
              <a:rPr lang="en-US" dirty="0"/>
              <a:t> 'And if it bears fruit, </a:t>
            </a:r>
            <a:r>
              <a:rPr lang="en-US" i="1" dirty="0"/>
              <a:t>well. </a:t>
            </a:r>
            <a:r>
              <a:rPr lang="en-US" dirty="0"/>
              <a:t>But if not, after that you can cut it down.' "</a:t>
            </a:r>
          </a:p>
          <a:p>
            <a:r>
              <a:rPr lang="en-US" dirty="0"/>
              <a:t> </a:t>
            </a:r>
          </a:p>
        </p:txBody>
      </p:sp>
    </p:spTree>
    <p:extLst>
      <p:ext uri="{BB962C8B-B14F-4D97-AF65-F5344CB8AC3E}">
        <p14:creationId xmlns:p14="http://schemas.microsoft.com/office/powerpoint/2010/main" val="166309778"/>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21:12  Then Jesus went into the temple of God and drove out all those who bought and sold in the temple, and overturned the tables of the money changers and the seats of those who sold doves.  </a:t>
            </a:r>
            <a:r>
              <a:rPr lang="en-US" baseline="30000" dirty="0"/>
              <a:t>13</a:t>
            </a:r>
            <a:r>
              <a:rPr lang="en-US" dirty="0"/>
              <a:t> And He said to them, "It is written, 'My house shall be called a house of prayer,' but you have made it a 'den of thieves.' "  </a:t>
            </a:r>
          </a:p>
          <a:p>
            <a:r>
              <a:rPr lang="en-US" dirty="0"/>
              <a:t> </a:t>
            </a:r>
          </a:p>
          <a:p>
            <a:r>
              <a:rPr lang="en-US" dirty="0"/>
              <a:t>Mark 11:16 And He would not allow anyone to carry wares through the temple.</a:t>
            </a:r>
          </a:p>
        </p:txBody>
      </p:sp>
    </p:spTree>
    <p:extLst>
      <p:ext uri="{BB962C8B-B14F-4D97-AF65-F5344CB8AC3E}">
        <p14:creationId xmlns:p14="http://schemas.microsoft.com/office/powerpoint/2010/main" val="515021158"/>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14:24 "But if the journey is too long for you, so that you are not able to carry </a:t>
            </a:r>
            <a:r>
              <a:rPr lang="en-US" i="1" dirty="0"/>
              <a:t>the tithe, or </a:t>
            </a:r>
            <a:r>
              <a:rPr lang="en-US" dirty="0"/>
              <a:t>if the place where the LORD your God chooses to put His name is too far from you, when the LORD your God has blessed you,  </a:t>
            </a:r>
            <a:r>
              <a:rPr lang="en-US" baseline="30000" dirty="0"/>
              <a:t>25</a:t>
            </a:r>
            <a:r>
              <a:rPr lang="en-US" dirty="0"/>
              <a:t> "then you shall exchange </a:t>
            </a:r>
            <a:r>
              <a:rPr lang="en-US" i="1" dirty="0"/>
              <a:t>it </a:t>
            </a:r>
            <a:r>
              <a:rPr lang="en-US" dirty="0"/>
              <a:t>for money, take the money in your hand, and go to the place which the LORD your God chooses.  </a:t>
            </a:r>
            <a:r>
              <a:rPr lang="en-US" baseline="30000" dirty="0"/>
              <a:t>26</a:t>
            </a:r>
            <a:r>
              <a:rPr lang="en-US" dirty="0"/>
              <a:t> "And you shall spend that money for whatever your heart desires: for oxen or sheep, for wine or similar drink, for whatever your heart desires; you shall eat there before the LORD your God, and you shall rejoice, you and your household.</a:t>
            </a:r>
          </a:p>
          <a:p>
            <a:r>
              <a:rPr lang="en-US" dirty="0"/>
              <a:t> </a:t>
            </a:r>
          </a:p>
        </p:txBody>
      </p:sp>
    </p:spTree>
    <p:extLst>
      <p:ext uri="{BB962C8B-B14F-4D97-AF65-F5344CB8AC3E}">
        <p14:creationId xmlns:p14="http://schemas.microsoft.com/office/powerpoint/2010/main" val="2862865527"/>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21:14 Then </a:t>
            </a:r>
            <a:r>
              <a:rPr lang="en-US" i="1" dirty="0"/>
              <a:t>the </a:t>
            </a:r>
            <a:r>
              <a:rPr lang="en-US" dirty="0"/>
              <a:t>blind and </a:t>
            </a:r>
            <a:r>
              <a:rPr lang="en-US" i="1" dirty="0"/>
              <a:t>the </a:t>
            </a:r>
            <a:r>
              <a:rPr lang="en-US" dirty="0"/>
              <a:t>lame came to Him in the temple, and He healed them.  </a:t>
            </a:r>
            <a:r>
              <a:rPr lang="en-US" baseline="30000" dirty="0"/>
              <a:t>15</a:t>
            </a:r>
            <a:r>
              <a:rPr lang="en-US" dirty="0"/>
              <a:t> But when the chief priests and scribes saw the wonderful things that He did, and the children crying out in the temple and saying, "Hosanna to the Son of David!" they were indignant  </a:t>
            </a:r>
            <a:r>
              <a:rPr lang="en-US" baseline="30000" dirty="0"/>
              <a:t>16</a:t>
            </a:r>
            <a:r>
              <a:rPr lang="en-US" dirty="0"/>
              <a:t> and said to Him, "Do You hear what these are saying?" And Jesus said to them, "Yes. Have you never read, 'Out of the mouth of babes and nursing infants You have perfected praise'?"</a:t>
            </a:r>
          </a:p>
        </p:txBody>
      </p:sp>
    </p:spTree>
    <p:extLst>
      <p:ext uri="{BB962C8B-B14F-4D97-AF65-F5344CB8AC3E}">
        <p14:creationId xmlns:p14="http://schemas.microsoft.com/office/powerpoint/2010/main" val="97992222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Matthew 21, Mark 11, Luke 19, and John 12</a:t>
            </a:r>
          </a:p>
        </p:txBody>
      </p:sp>
    </p:spTree>
    <p:extLst>
      <p:ext uri="{BB962C8B-B14F-4D97-AF65-F5344CB8AC3E}">
        <p14:creationId xmlns:p14="http://schemas.microsoft.com/office/powerpoint/2010/main" val="2713494060"/>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11:18 And the scribes and chief priests heard it and sought how they might destroy Him; for they feared Him, because all the people were astonished at His teaching.  </a:t>
            </a:r>
          </a:p>
          <a:p>
            <a:r>
              <a:rPr lang="en-US" dirty="0"/>
              <a:t> </a:t>
            </a:r>
          </a:p>
          <a:p>
            <a:r>
              <a:rPr lang="en-US" dirty="0"/>
              <a:t>Luke. 19:47  And He was teaching daily in the temple. But the chief priests, the scribes, and the leaders of the people sought to destroy Him,  48 and were unable to do anything; for all the people were very attentive to hear Him.  </a:t>
            </a:r>
          </a:p>
        </p:txBody>
      </p:sp>
    </p:spTree>
    <p:extLst>
      <p:ext uri="{BB962C8B-B14F-4D97-AF65-F5344CB8AC3E}">
        <p14:creationId xmlns:p14="http://schemas.microsoft.com/office/powerpoint/2010/main" val="2726453259"/>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a:t>
            </a:r>
            <a:r>
              <a:rPr lang="en-US" baseline="30000" dirty="0"/>
              <a:t> </a:t>
            </a:r>
            <a:r>
              <a:rPr lang="en-US" dirty="0"/>
              <a:t>17 Then He left them and went out of the city to Bethany, and He lodged there.</a:t>
            </a:r>
          </a:p>
        </p:txBody>
      </p:sp>
    </p:spTree>
    <p:extLst>
      <p:ext uri="{BB962C8B-B14F-4D97-AF65-F5344CB8AC3E}">
        <p14:creationId xmlns:p14="http://schemas.microsoft.com/office/powerpoint/2010/main" val="967311643"/>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21:1 Now when they drew near Jerusalem, and came to </a:t>
            </a:r>
            <a:r>
              <a:rPr lang="en-US" dirty="0" err="1"/>
              <a:t>Bethphage</a:t>
            </a:r>
            <a:r>
              <a:rPr lang="en-US" dirty="0"/>
              <a:t> (and Bethany [Mk. and </a:t>
            </a:r>
            <a:r>
              <a:rPr lang="en-US" dirty="0" err="1"/>
              <a:t>Lk</a:t>
            </a:r>
            <a:r>
              <a:rPr lang="en-US" dirty="0"/>
              <a:t>.]), at the Mount of Olives, then Jesus sent two disciples,  </a:t>
            </a:r>
            <a:r>
              <a:rPr lang="en-US" baseline="30000" dirty="0"/>
              <a:t>2</a:t>
            </a:r>
            <a:r>
              <a:rPr lang="en-US" dirty="0"/>
              <a:t> saying to them, "Go into the village opposite you, and immediately you will find a donkey tied, and a colt with her (on which no one has sat. [Mk. and </a:t>
            </a:r>
            <a:r>
              <a:rPr lang="en-US" dirty="0" err="1"/>
              <a:t>Lk</a:t>
            </a:r>
            <a:r>
              <a:rPr lang="en-US" dirty="0"/>
              <a:t>.]) Loose </a:t>
            </a:r>
            <a:r>
              <a:rPr lang="en-US" i="1" dirty="0"/>
              <a:t>them </a:t>
            </a:r>
            <a:r>
              <a:rPr lang="en-US" dirty="0"/>
              <a:t>and bring </a:t>
            </a:r>
            <a:r>
              <a:rPr lang="en-US" i="1" dirty="0"/>
              <a:t>them </a:t>
            </a:r>
            <a:r>
              <a:rPr lang="en-US" dirty="0"/>
              <a:t>to Me.  </a:t>
            </a:r>
            <a:r>
              <a:rPr lang="en-US" baseline="30000" dirty="0"/>
              <a:t>3</a:t>
            </a:r>
            <a:r>
              <a:rPr lang="en-US" dirty="0"/>
              <a:t> "And if anyone says anything to you, you shall say, 'The Lord has need of them,' and immediately he will send them."  </a:t>
            </a:r>
            <a:r>
              <a:rPr lang="en-US" baseline="30000" dirty="0"/>
              <a:t>4</a:t>
            </a:r>
            <a:r>
              <a:rPr lang="en-US" dirty="0"/>
              <a:t> All this was done that it might be fulfilled which was spoken by the prophet, saying:   </a:t>
            </a:r>
          </a:p>
        </p:txBody>
      </p:sp>
    </p:spTree>
    <p:extLst>
      <p:ext uri="{BB962C8B-B14F-4D97-AF65-F5344CB8AC3E}">
        <p14:creationId xmlns:p14="http://schemas.microsoft.com/office/powerpoint/2010/main" val="160477253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"Tell the daughter of Zion, 'Behold, your King is coming to you, Lowly, and sitting on a donkey, A colt, the foal of a donkey.' "  </a:t>
            </a:r>
            <a:r>
              <a:rPr lang="en-US" baseline="30000" dirty="0"/>
              <a:t>6</a:t>
            </a:r>
            <a:r>
              <a:rPr lang="en-US" dirty="0"/>
              <a:t> So the disciples went and did as Jesus commanded them. (Mark 11: </a:t>
            </a:r>
            <a:r>
              <a:rPr lang="en-US" baseline="30000" dirty="0"/>
              <a:t>4</a:t>
            </a:r>
            <a:r>
              <a:rPr lang="en-US" dirty="0"/>
              <a:t> So they went their way, and found the colt tied by the door outside on the street, and they loosed it.  </a:t>
            </a:r>
            <a:r>
              <a:rPr lang="en-US" baseline="30000" dirty="0"/>
              <a:t>5</a:t>
            </a:r>
            <a:r>
              <a:rPr lang="en-US" dirty="0"/>
              <a:t> But some of those who stood there said to them, "What are you doing, loosing the colt?"  </a:t>
            </a:r>
            <a:r>
              <a:rPr lang="en-US" baseline="30000" dirty="0"/>
              <a:t>6</a:t>
            </a:r>
            <a:r>
              <a:rPr lang="en-US" dirty="0"/>
              <a:t> And they spoke to them just as Jesus had commanded. Luke 19:34  And they said, "The Lord has need of him." So they let them go.) </a:t>
            </a:r>
            <a:r>
              <a:rPr lang="en-US" baseline="30000" dirty="0"/>
              <a:t>7</a:t>
            </a:r>
            <a:r>
              <a:rPr lang="en-US" dirty="0"/>
              <a:t> They brought the donkey and the colt, laid their clothes on them, and set </a:t>
            </a:r>
            <a:r>
              <a:rPr lang="en-US" i="1" dirty="0"/>
              <a:t>Him </a:t>
            </a:r>
            <a:r>
              <a:rPr lang="en-US" dirty="0"/>
              <a:t>on them.</a:t>
            </a:r>
          </a:p>
        </p:txBody>
      </p:sp>
    </p:spTree>
    <p:extLst>
      <p:ext uri="{BB962C8B-B14F-4D97-AF65-F5344CB8AC3E}">
        <p14:creationId xmlns:p14="http://schemas.microsoft.com/office/powerpoint/2010/main" val="416686264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12:12 The next day a great multitude that had come to the feast, when they heard that Jesus was coming to Jerusalem,  </a:t>
            </a:r>
            <a:r>
              <a:rPr lang="en-US" baseline="30000" dirty="0"/>
              <a:t>13</a:t>
            </a:r>
            <a:r>
              <a:rPr lang="en-US" dirty="0"/>
              <a:t> took branches of palm trees and went out to meet Him, and cried out: "Hosanna! 'Blessed </a:t>
            </a:r>
            <a:r>
              <a:rPr lang="en-US" i="1" dirty="0"/>
              <a:t>is </a:t>
            </a:r>
            <a:r>
              <a:rPr lang="en-US" dirty="0"/>
              <a:t>He who comes in the name of the LORD!' The King of Israel!" </a:t>
            </a:r>
          </a:p>
          <a:p>
            <a:r>
              <a:rPr lang="en-US" dirty="0"/>
              <a:t> </a:t>
            </a:r>
          </a:p>
        </p:txBody>
      </p:sp>
    </p:spTree>
    <p:extLst>
      <p:ext uri="{BB962C8B-B14F-4D97-AF65-F5344CB8AC3E}">
        <p14:creationId xmlns:p14="http://schemas.microsoft.com/office/powerpoint/2010/main" val="2861080843"/>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21:8 And a very great multitude spread their clothes on the road; others cut down branches from the trees and spread </a:t>
            </a:r>
            <a:r>
              <a:rPr lang="en-US" i="1" dirty="0"/>
              <a:t>them </a:t>
            </a:r>
            <a:r>
              <a:rPr lang="en-US" dirty="0"/>
              <a:t>on the road.  </a:t>
            </a:r>
            <a:r>
              <a:rPr lang="en-US" baseline="30000" dirty="0"/>
              <a:t>9</a:t>
            </a:r>
            <a:r>
              <a:rPr lang="en-US" dirty="0"/>
              <a:t> Then the multitudes who went before and those who followed cried out, saying: "Hosanna to the Son of David! 'Blessed </a:t>
            </a:r>
            <a:r>
              <a:rPr lang="en-US" i="1" dirty="0"/>
              <a:t>is </a:t>
            </a:r>
            <a:r>
              <a:rPr lang="en-US" dirty="0"/>
              <a:t>He who comes in the name of the LORD!' Hosanna in the highest!"  </a:t>
            </a:r>
            <a:r>
              <a:rPr lang="en-US" baseline="30000" dirty="0"/>
              <a:t>10</a:t>
            </a:r>
            <a:r>
              <a:rPr lang="en-US" dirty="0"/>
              <a:t> And when He had come into Jerusalem, all the city was moved, saying, "Who is this?"  </a:t>
            </a:r>
            <a:r>
              <a:rPr lang="en-US" baseline="30000" dirty="0"/>
              <a:t>11</a:t>
            </a:r>
            <a:r>
              <a:rPr lang="en-US" dirty="0"/>
              <a:t> So the multitudes said, "This is Jesus, the prophet from Nazareth of Galilee</a:t>
            </a:r>
            <a:r>
              <a:rPr lang="en-US" dirty="0" smtClean="0"/>
              <a:t>.“	</a:t>
            </a:r>
            <a:endParaRPr lang="en-US" dirty="0"/>
          </a:p>
        </p:txBody>
      </p:sp>
    </p:spTree>
    <p:extLst>
      <p:ext uri="{BB962C8B-B14F-4D97-AF65-F5344CB8AC3E}">
        <p14:creationId xmlns:p14="http://schemas.microsoft.com/office/powerpoint/2010/main" val="161620518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11:8 And many spread their clothes on the road, and others cut down leafy branches from the trees and spread </a:t>
            </a:r>
            <a:r>
              <a:rPr lang="en-US" i="1" dirty="0"/>
              <a:t>them </a:t>
            </a:r>
            <a:r>
              <a:rPr lang="en-US" dirty="0"/>
              <a:t>on the road.  </a:t>
            </a:r>
            <a:r>
              <a:rPr lang="en-US" baseline="30000" dirty="0"/>
              <a:t>9</a:t>
            </a:r>
            <a:r>
              <a:rPr lang="en-US" dirty="0"/>
              <a:t> Then those who went before and those who followed cried out, saying: "Hosanna! 'Blessed </a:t>
            </a:r>
            <a:r>
              <a:rPr lang="en-US" i="1" dirty="0"/>
              <a:t>is </a:t>
            </a:r>
            <a:r>
              <a:rPr lang="en-US" dirty="0"/>
              <a:t>He who comes in the name of the LORD!'  </a:t>
            </a:r>
            <a:r>
              <a:rPr lang="en-US" baseline="30000" dirty="0"/>
              <a:t>10</a:t>
            </a:r>
            <a:r>
              <a:rPr lang="en-US" dirty="0"/>
              <a:t> Blessed </a:t>
            </a:r>
            <a:r>
              <a:rPr lang="en-US" i="1" dirty="0"/>
              <a:t>is </a:t>
            </a:r>
            <a:r>
              <a:rPr lang="en-US" dirty="0"/>
              <a:t>the kingdom of our father David That comes in the name of the Lord! Hosanna in the highest!"</a:t>
            </a:r>
          </a:p>
        </p:txBody>
      </p:sp>
    </p:spTree>
    <p:extLst>
      <p:ext uri="{BB962C8B-B14F-4D97-AF65-F5344CB8AC3E}">
        <p14:creationId xmlns:p14="http://schemas.microsoft.com/office/powerpoint/2010/main" val="3398561290"/>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2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19:36 And as He went, </a:t>
            </a:r>
            <a:r>
              <a:rPr lang="en-US" i="1" dirty="0"/>
              <a:t>many </a:t>
            </a:r>
            <a:r>
              <a:rPr lang="en-US" dirty="0"/>
              <a:t>spread their clothes on the road.  </a:t>
            </a:r>
            <a:r>
              <a:rPr lang="en-US" baseline="30000" dirty="0"/>
              <a:t>37</a:t>
            </a:r>
            <a:r>
              <a:rPr lang="en-US" dirty="0"/>
              <a:t> Then, as He was now drawing near the descent of the Mount of Olives, the whole multitude of the disciples began to rejoice and praise God with a loud voice for all the mighty works they had seen,  </a:t>
            </a:r>
            <a:r>
              <a:rPr lang="en-US" baseline="30000" dirty="0"/>
              <a:t>38</a:t>
            </a:r>
            <a:r>
              <a:rPr lang="en-US" dirty="0"/>
              <a:t> saying: " 'Blessed </a:t>
            </a:r>
            <a:r>
              <a:rPr lang="en-US" i="1" dirty="0"/>
              <a:t>is </a:t>
            </a:r>
            <a:r>
              <a:rPr lang="en-US" dirty="0"/>
              <a:t>the King who comes in the name of the LORD!' Peace in heaven and glory in the highest!"</a:t>
            </a:r>
          </a:p>
        </p:txBody>
      </p:sp>
    </p:spTree>
    <p:extLst>
      <p:ext uri="{BB962C8B-B14F-4D97-AF65-F5344CB8AC3E}">
        <p14:creationId xmlns:p14="http://schemas.microsoft.com/office/powerpoint/2010/main" val="714674557"/>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2377</TotalTime>
  <Words>1999</Words>
  <Application>Microsoft Office PowerPoint</Application>
  <PresentationFormat>On-screen Show (4:3)</PresentationFormat>
  <Paragraphs>72</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66</cp:revision>
  <dcterms:created xsi:type="dcterms:W3CDTF">2006-12-19T00:50:39Z</dcterms:created>
  <dcterms:modified xsi:type="dcterms:W3CDTF">2015-04-27T00:55:01Z</dcterms:modified>
</cp:coreProperties>
</file>